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383" r:id="rId2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75">
          <p15:clr>
            <a:srgbClr val="A4A3A4"/>
          </p15:clr>
        </p15:guide>
        <p15:guide id="2" pos="36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41F"/>
    <a:srgbClr val="A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85" autoAdjust="0"/>
    <p:restoredTop sz="94694"/>
  </p:normalViewPr>
  <p:slideViewPr>
    <p:cSldViewPr snapToGrid="0" snapToObjects="1">
      <p:cViewPr varScale="1">
        <p:scale>
          <a:sx n="74" d="100"/>
          <a:sy n="74" d="100"/>
        </p:scale>
        <p:origin x="720" y="56"/>
      </p:cViewPr>
      <p:guideLst>
        <p:guide orient="horz" pos="2675"/>
        <p:guide pos="36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handoutMaster" Target="handoutMasters/handout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D818F-0DAD-495A-BA15-1789D078F1CD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8106B-2FC7-4D2A-B609-B23D486394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598C3-5F2F-3748-8364-20D9B75D3D84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564B1-5AD3-034A-ADBF-6A617E3B1788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4640" y="2187862"/>
            <a:ext cx="11506836" cy="3972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4640" y="1463432"/>
            <a:ext cx="11506836" cy="371773"/>
          </a:xfrm>
        </p:spPr>
        <p:txBody>
          <a:bodyPr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Sub heading style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39" y="698089"/>
            <a:ext cx="11506835" cy="75479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096000" y="1804426"/>
            <a:ext cx="5705476" cy="371773"/>
          </a:xfrm>
        </p:spPr>
        <p:txBody>
          <a:bodyPr anchor="b">
            <a:normAutofit/>
          </a:bodyPr>
          <a:lstStyle>
            <a:lvl1pPr>
              <a:defRPr sz="1600"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Object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294640" y="2187862"/>
            <a:ext cx="5801360" cy="3972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178550" y="2187862"/>
            <a:ext cx="5622924" cy="3972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4640" y="1463432"/>
            <a:ext cx="11506836" cy="371773"/>
          </a:xfrm>
        </p:spPr>
        <p:txBody>
          <a:bodyPr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Sub heading style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bje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39" y="698089"/>
            <a:ext cx="11519795" cy="75479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377564" y="2187163"/>
            <a:ext cx="5622551" cy="3972337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178550" y="2187862"/>
            <a:ext cx="5622924" cy="3972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4640" y="1463432"/>
            <a:ext cx="11506836" cy="371773"/>
          </a:xfrm>
        </p:spPr>
        <p:txBody>
          <a:bodyPr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Sub heading style</a:t>
            </a:r>
            <a:endParaRPr lang="en-GB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294640" y="1845756"/>
            <a:ext cx="5705475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39" y="698089"/>
            <a:ext cx="11506835" cy="75479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4640" y="1463432"/>
            <a:ext cx="11506834" cy="37177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 heading style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294640" y="2187862"/>
            <a:ext cx="5801360" cy="3972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178550" y="2187862"/>
            <a:ext cx="5622924" cy="3972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40" y="698089"/>
            <a:ext cx="11506834" cy="75479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4639" y="1463432"/>
            <a:ext cx="11506833" cy="37177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 heading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03225" y="2355850"/>
            <a:ext cx="11398250" cy="3803650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294640" y="2013081"/>
            <a:ext cx="11506832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objec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95275" y="803275"/>
            <a:ext cx="11506200" cy="5356225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40" y="698089"/>
            <a:ext cx="11506836" cy="75479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4639" y="1463432"/>
            <a:ext cx="11506835" cy="37177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 heading style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390525" y="2356542"/>
            <a:ext cx="5610225" cy="3802958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191884" y="2356542"/>
            <a:ext cx="5610225" cy="3802958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294640" y="2009941"/>
            <a:ext cx="5705475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095999" y="2009940"/>
            <a:ext cx="5705475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39" y="698089"/>
            <a:ext cx="11506555" cy="75479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4640" y="1463432"/>
            <a:ext cx="11506554" cy="37177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 heading style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390525" y="2919413"/>
            <a:ext cx="3414713" cy="2354262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4" hasCustomPrompt="1"/>
          </p:nvPr>
        </p:nvSpPr>
        <p:spPr>
          <a:xfrm>
            <a:off x="4436445" y="2919413"/>
            <a:ext cx="3414713" cy="2354262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5" hasCustomPrompt="1"/>
          </p:nvPr>
        </p:nvSpPr>
        <p:spPr>
          <a:xfrm>
            <a:off x="8386482" y="2919413"/>
            <a:ext cx="3414713" cy="2354262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340560" y="2584762"/>
            <a:ext cx="3510598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290878" y="2573584"/>
            <a:ext cx="3510598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94638" y="2584762"/>
            <a:ext cx="3510598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39" y="698089"/>
            <a:ext cx="11506555" cy="75479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4640" y="1463432"/>
            <a:ext cx="11506554" cy="37177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 heading style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390525" y="2300848"/>
            <a:ext cx="3414713" cy="2354262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4" hasCustomPrompt="1"/>
          </p:nvPr>
        </p:nvSpPr>
        <p:spPr>
          <a:xfrm>
            <a:off x="4436445" y="2300848"/>
            <a:ext cx="3414713" cy="2354262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5" hasCustomPrompt="1"/>
          </p:nvPr>
        </p:nvSpPr>
        <p:spPr>
          <a:xfrm>
            <a:off x="8386482" y="2300848"/>
            <a:ext cx="3414713" cy="2354262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390526" y="4767367"/>
            <a:ext cx="3414712" cy="1493404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4442050" y="4767367"/>
            <a:ext cx="3414712" cy="1493404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8386764" y="4767367"/>
            <a:ext cx="3414712" cy="1493404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294641" y="1956666"/>
            <a:ext cx="3510598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4340560" y="1956666"/>
            <a:ext cx="3510598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8290878" y="1956666"/>
            <a:ext cx="3510598" cy="334651"/>
          </a:xfrm>
        </p:spPr>
        <p:txBody>
          <a:bodyPr anchor="b"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Object heading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40" y="698089"/>
            <a:ext cx="11506836" cy="75479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4639" y="1463432"/>
            <a:ext cx="11506835" cy="37177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 heading style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992157" y="2046254"/>
            <a:ext cx="2813360" cy="193966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4" hasCustomPrompt="1"/>
          </p:nvPr>
        </p:nvSpPr>
        <p:spPr>
          <a:xfrm>
            <a:off x="4689320" y="2046254"/>
            <a:ext cx="2813360" cy="193966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GB" sz="1600" b="1" i="0" u="none" strike="noStrike" kern="1200" cap="none" spc="-40" normalizeH="0" baseline="0" noProof="0" dirty="0">
                <a:ln>
                  <a:noFill/>
                </a:ln>
                <a:solidFill>
                  <a:srgbClr val="27241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add object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lang="en-GB" dirty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5" hasCustomPrompt="1"/>
          </p:nvPr>
        </p:nvSpPr>
        <p:spPr>
          <a:xfrm>
            <a:off x="8386483" y="2046254"/>
            <a:ext cx="2813360" cy="1939661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992157" y="4220250"/>
            <a:ext cx="2813360" cy="1939661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4689320" y="4220250"/>
            <a:ext cx="2813360" cy="1939661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31" hasCustomPrompt="1"/>
          </p:nvPr>
        </p:nvSpPr>
        <p:spPr>
          <a:xfrm>
            <a:off x="8386483" y="4220250"/>
            <a:ext cx="2813360" cy="1939661"/>
          </a:xfrm>
        </p:spPr>
        <p:txBody>
          <a:bodyPr/>
          <a:lstStyle/>
          <a:p>
            <a:pPr lvl="0"/>
            <a:r>
              <a:rPr lang="en-GB" dirty="0"/>
              <a:t>Click to add object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94640" y="1463432"/>
            <a:ext cx="5705476" cy="371773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 heading style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94640" y="2046254"/>
            <a:ext cx="2813360" cy="1939661"/>
          </a:xfrm>
        </p:spPr>
        <p:txBody>
          <a:bodyPr/>
          <a:lstStyle/>
          <a:p>
            <a:pPr lvl="0"/>
            <a:r>
              <a:rPr lang="en-GB" dirty="0"/>
              <a:t>Object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4" hasCustomPrompt="1"/>
          </p:nvPr>
        </p:nvSpPr>
        <p:spPr>
          <a:xfrm>
            <a:off x="3486054" y="2046254"/>
            <a:ext cx="2813360" cy="1939661"/>
          </a:xfrm>
        </p:spPr>
        <p:txBody>
          <a:bodyPr/>
          <a:lstStyle/>
          <a:p>
            <a:pPr lvl="0"/>
            <a:r>
              <a:rPr lang="en-GB" dirty="0"/>
              <a:t>Object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quarter" idx="29" hasCustomPrompt="1"/>
          </p:nvPr>
        </p:nvSpPr>
        <p:spPr>
          <a:xfrm>
            <a:off x="294640" y="4220250"/>
            <a:ext cx="2813360" cy="1939661"/>
          </a:xfrm>
        </p:spPr>
        <p:txBody>
          <a:bodyPr/>
          <a:lstStyle/>
          <a:p>
            <a:pPr lvl="0"/>
            <a:r>
              <a:rPr lang="en-GB" dirty="0"/>
              <a:t>Object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3486054" y="4220250"/>
            <a:ext cx="2813360" cy="1939661"/>
          </a:xfrm>
        </p:spPr>
        <p:txBody>
          <a:bodyPr/>
          <a:lstStyle/>
          <a:p>
            <a:pPr lvl="0"/>
            <a:r>
              <a:rPr lang="en-GB" dirty="0"/>
              <a:t>Object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677468" y="2046254"/>
            <a:ext cx="5124006" cy="41136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4640" y="1463432"/>
            <a:ext cx="11506836" cy="371773"/>
          </a:xfrm>
        </p:spPr>
        <p:txBody>
          <a:bodyPr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Sub heading style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3D3A8-1A21-C149-A7E7-4DB1DD3DA1F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world ma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7" y="1192276"/>
            <a:ext cx="9426222" cy="534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3D3A8-1A21-C149-A7E7-4DB1DD3DA1F6}" type="slidenum">
              <a:rPr lang="en-GB" smtClean="0"/>
              <a:t>‹#›</a:t>
            </a:fld>
            <a:endParaRPr lang="en-GB"/>
          </a:p>
        </p:txBody>
      </p:sp>
      <p:sp>
        <p:nvSpPr>
          <p:cNvPr id="750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94640" y="698089"/>
            <a:ext cx="10515600" cy="75479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22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94640" y="1463432"/>
            <a:ext cx="11506836" cy="371773"/>
          </a:xfrm>
        </p:spPr>
        <p:txBody>
          <a:bodyPr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Sub heading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41" y="698089"/>
            <a:ext cx="10515600" cy="7462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95200" y="2188800"/>
            <a:ext cx="11505600" cy="39720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294640" y="1463432"/>
            <a:ext cx="11505600" cy="3708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b="0" dirty="0"/>
            </a:lvl1pPr>
          </a:lstStyle>
          <a:p>
            <a:pPr lvl="0"/>
            <a:r>
              <a:rPr lang="en-US" dirty="0"/>
              <a:t>Secondary message text</a:t>
            </a:r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40352"/>
          </a:xfrm>
          <a:prstGeom prst="rect">
            <a:avLst/>
          </a:prstGeom>
          <a:solidFill>
            <a:srgbClr val="27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Graphic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1626" y="188913"/>
            <a:ext cx="1339850" cy="23957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 err="1"/>
              <a:t>PowerVR</a:t>
            </a:r>
            <a:r>
              <a:rPr lang="en-GB" dirty="0"/>
              <a:t> GPU Future Roadmap</a:t>
            </a:r>
          </a:p>
        </p:txBody>
      </p:sp>
      <p:sp>
        <p:nvSpPr>
          <p:cNvPr id="11" name="Footer Placeholder 4"/>
          <p:cNvSpPr txBox="1"/>
          <p:nvPr userDrawn="1"/>
        </p:nvSpPr>
        <p:spPr>
          <a:xfrm>
            <a:off x="29464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 spc="-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" b="0" spc="0">
                <a:solidFill>
                  <a:schemeClr val="tx2"/>
                </a:solidFill>
              </a:rPr>
              <a:t>Private and confidential</a:t>
            </a:r>
            <a:br>
              <a:rPr lang="en-GB" sz="600" b="0" spc="0">
                <a:solidFill>
                  <a:schemeClr val="tx2"/>
                </a:solidFill>
              </a:rPr>
            </a:br>
            <a:r>
              <a:rPr lang="en-GB" sz="600" b="0" spc="0">
                <a:solidFill>
                  <a:schemeClr val="tx2"/>
                </a:solidFill>
              </a:rPr>
              <a:t>Imagination Technologies 2019</a:t>
            </a:r>
            <a:endParaRPr lang="en-GB" sz="600" b="0" spc="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641" y="698089"/>
            <a:ext cx="10515600" cy="7462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95200" y="1584960"/>
            <a:ext cx="11505600" cy="457589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40352"/>
          </a:xfrm>
          <a:prstGeom prst="rect">
            <a:avLst/>
          </a:prstGeom>
          <a:solidFill>
            <a:srgbClr val="27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Graphic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1626" y="188913"/>
            <a:ext cx="1339850" cy="23957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 err="1"/>
              <a:t>PowerVR</a:t>
            </a:r>
            <a:r>
              <a:rPr lang="en-GB" dirty="0"/>
              <a:t> GPU Future Roadmap</a:t>
            </a:r>
          </a:p>
        </p:txBody>
      </p:sp>
      <p:sp>
        <p:nvSpPr>
          <p:cNvPr id="11" name="Footer Placeholder 4"/>
          <p:cNvSpPr txBox="1"/>
          <p:nvPr userDrawn="1"/>
        </p:nvSpPr>
        <p:spPr>
          <a:xfrm>
            <a:off x="29464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 spc="-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" b="0" spc="0">
                <a:solidFill>
                  <a:schemeClr val="tx2"/>
                </a:solidFill>
              </a:rPr>
              <a:t>Private and confidential</a:t>
            </a:r>
            <a:br>
              <a:rPr lang="en-GB" sz="600" b="0" spc="0">
                <a:solidFill>
                  <a:schemeClr val="tx2"/>
                </a:solidFill>
              </a:rPr>
            </a:br>
            <a:r>
              <a:rPr lang="en-GB" sz="600" b="0" spc="0">
                <a:solidFill>
                  <a:schemeClr val="tx2"/>
                </a:solidFill>
              </a:rPr>
              <a:t>Imagination Technologies 2019</a:t>
            </a:r>
            <a:endParaRPr lang="en-GB" sz="600" b="0" spc="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Chart Placeholder 6"/>
          <p:cNvSpPr>
            <a:spLocks noGrp="1"/>
          </p:cNvSpPr>
          <p:nvPr>
            <p:ph type="chart" sz="quarter" idx="14"/>
          </p:nvPr>
        </p:nvSpPr>
        <p:spPr>
          <a:xfrm>
            <a:off x="817678" y="1983441"/>
            <a:ext cx="10460760" cy="399590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17678" y="6060084"/>
            <a:ext cx="10460760" cy="212969"/>
          </a:xfrm>
        </p:spPr>
        <p:txBody>
          <a:bodyPr>
            <a:normAutofit/>
          </a:bodyPr>
          <a:lstStyle>
            <a:lvl1pPr>
              <a:defRPr sz="900"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94640" y="1463432"/>
            <a:ext cx="11506836" cy="371773"/>
          </a:xfrm>
        </p:spPr>
        <p:txBody>
          <a:bodyPr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Sub heading style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8800" y="6356350"/>
            <a:ext cx="1082676" cy="365125"/>
          </a:xfrm>
        </p:spPr>
        <p:txBody>
          <a:bodyPr anchor="ctr"/>
          <a:lstStyle>
            <a:lvl1pPr>
              <a:defRPr>
                <a:solidFill>
                  <a:srgbClr val="27241F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Chart Placeholder 6"/>
          <p:cNvSpPr>
            <a:spLocks noGrp="1"/>
          </p:cNvSpPr>
          <p:nvPr>
            <p:ph type="chart" sz="quarter" idx="14"/>
          </p:nvPr>
        </p:nvSpPr>
        <p:spPr>
          <a:xfrm>
            <a:off x="817678" y="1983441"/>
            <a:ext cx="5112475" cy="399590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17678" y="6060084"/>
            <a:ext cx="5112475" cy="212969"/>
          </a:xfrm>
        </p:spPr>
        <p:txBody>
          <a:bodyPr>
            <a:normAutofit/>
          </a:bodyPr>
          <a:lstStyle>
            <a:lvl1pPr>
              <a:defRPr sz="900"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8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6165963" y="1983441"/>
            <a:ext cx="5112475" cy="3995909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165962" y="6060084"/>
            <a:ext cx="5112475" cy="212969"/>
          </a:xfrm>
        </p:spPr>
        <p:txBody>
          <a:bodyPr>
            <a:normAutofit/>
          </a:bodyPr>
          <a:lstStyle>
            <a:lvl1pPr>
              <a:defRPr sz="900"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294640" y="1463432"/>
            <a:ext cx="11506836" cy="371773"/>
          </a:xfrm>
        </p:spPr>
        <p:txBody>
          <a:bodyPr>
            <a:normAutofit/>
          </a:bodyPr>
          <a:lstStyle>
            <a:lvl1pPr>
              <a:def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sz="1600" b="0" kern="1200" spc="-4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Sub heading style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72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2932" y="2242160"/>
            <a:ext cx="9473852" cy="3068876"/>
          </a:xfrm>
        </p:spPr>
        <p:txBody>
          <a:bodyPr anchor="t">
            <a:noAutofit/>
          </a:bodyPr>
          <a:lstStyle>
            <a:lvl1pPr algn="l">
              <a:lnSpc>
                <a:spcPts val="6200"/>
              </a:lnSpc>
              <a:defRPr sz="8000" b="1" i="0">
                <a:solidFill>
                  <a:schemeClr val="bg1"/>
                </a:solidFill>
                <a:latin typeface="IMG Ultra Sharp" panose="020B0804020503020801" pitchFamily="34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225" y="391292"/>
            <a:ext cx="2435209" cy="435426"/>
          </a:xfrm>
          <a:prstGeom prst="rect">
            <a:avLst/>
          </a:prstGeom>
        </p:spPr>
      </p:pic>
      <p:sp>
        <p:nvSpPr>
          <p:cNvPr id="17" name="Footer Placeholder 4"/>
          <p:cNvSpPr txBox="1"/>
          <p:nvPr userDrawn="1"/>
        </p:nvSpPr>
        <p:spPr>
          <a:xfrm>
            <a:off x="29464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 spc="-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" b="0" spc="0" dirty="0">
                <a:solidFill>
                  <a:schemeClr val="bg1"/>
                </a:solidFill>
              </a:rPr>
              <a:t>Private and confidential</a:t>
            </a:r>
            <a:br>
              <a:rPr lang="en-GB" sz="600" b="0" spc="0" dirty="0">
                <a:solidFill>
                  <a:schemeClr val="bg1"/>
                </a:solidFill>
              </a:rPr>
            </a:br>
            <a:r>
              <a:rPr lang="en-GB" sz="600" b="0" spc="0" dirty="0">
                <a:solidFill>
                  <a:schemeClr val="bg1"/>
                </a:solidFill>
              </a:rPr>
              <a:t>Imagination Technologies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">
    <p:bg>
      <p:bgPr>
        <a:solidFill>
          <a:srgbClr val="272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35"/>
            <a:ext cx="12192000" cy="6844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2932" y="2242160"/>
            <a:ext cx="9473852" cy="3068876"/>
          </a:xfrm>
        </p:spPr>
        <p:txBody>
          <a:bodyPr anchor="t">
            <a:noAutofit/>
          </a:bodyPr>
          <a:lstStyle>
            <a:lvl1pPr algn="l">
              <a:lnSpc>
                <a:spcPts val="6200"/>
              </a:lnSpc>
              <a:defRPr sz="8000" b="1" i="0">
                <a:solidFill>
                  <a:schemeClr val="bg1"/>
                </a:solidFill>
                <a:latin typeface="IMG Ultra Sharp" panose="020B0804020503020801" pitchFamily="34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225" y="391292"/>
            <a:ext cx="2435209" cy="435426"/>
          </a:xfrm>
          <a:prstGeom prst="rect">
            <a:avLst/>
          </a:prstGeom>
        </p:spPr>
      </p:pic>
      <p:sp>
        <p:nvSpPr>
          <p:cNvPr id="17" name="Footer Placeholder 4"/>
          <p:cNvSpPr txBox="1"/>
          <p:nvPr userDrawn="1"/>
        </p:nvSpPr>
        <p:spPr>
          <a:xfrm>
            <a:off x="29464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 spc="-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" b="0" spc="0" dirty="0">
                <a:solidFill>
                  <a:schemeClr val="bg1"/>
                </a:solidFill>
              </a:rPr>
              <a:t>Private and confidential</a:t>
            </a:r>
            <a:br>
              <a:rPr lang="en-GB" sz="600" b="0" spc="0" dirty="0">
                <a:solidFill>
                  <a:schemeClr val="bg1"/>
                </a:solidFill>
              </a:rPr>
            </a:br>
            <a:r>
              <a:rPr lang="en-GB" sz="600" b="0" spc="0" dirty="0">
                <a:solidFill>
                  <a:schemeClr val="bg1"/>
                </a:solidFill>
              </a:rPr>
              <a:t>Imagination Technologies 2019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262" y="2249508"/>
            <a:ext cx="9580214" cy="3165640"/>
          </a:xfr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spcAft>
                <a:spcPts val="600"/>
              </a:spcAft>
              <a:buNone/>
              <a:defRPr lang="en-GB" sz="5900" b="1" i="0" kern="1200" dirty="0">
                <a:solidFill>
                  <a:schemeClr val="tx2"/>
                </a:solidFill>
                <a:latin typeface="IMG Ultra Sharp" panose="020B0804020503020801" pitchFamily="34" charset="0"/>
                <a:ea typeface="+mj-ea"/>
                <a:cs typeface="Arial" panose="020B060402020209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1262" y="5415148"/>
            <a:ext cx="9580214" cy="74641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3D3A8-1A21-C149-A7E7-4DB1DD3DA1F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con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751763" y="1738642"/>
            <a:ext cx="4049713" cy="4049712"/>
          </a:xfrm>
        </p:spPr>
        <p:txBody>
          <a:bodyPr>
            <a:normAutofit/>
          </a:bodyPr>
          <a:lstStyle>
            <a:lvl1pPr algn="ctr">
              <a:defRPr sz="105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262" y="2249508"/>
            <a:ext cx="6150842" cy="3165640"/>
          </a:xfr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spcAft>
                <a:spcPts val="600"/>
              </a:spcAft>
              <a:buNone/>
              <a:defRPr lang="en-GB" sz="5900" b="1" i="0" kern="1200" dirty="0">
                <a:solidFill>
                  <a:schemeClr val="tx2"/>
                </a:solidFill>
                <a:latin typeface="IMG Ultra Sharp" panose="020B0804020503020801" pitchFamily="34" charset="0"/>
                <a:ea typeface="+mj-ea"/>
                <a:cs typeface="Arial" panose="020B060402020209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1262" y="5415148"/>
            <a:ext cx="9580214" cy="74641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3D3A8-1A21-C149-A7E7-4DB1DD3DA1F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43"/>
            <a:ext cx="10515600" cy="2713866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ts val="5000"/>
              </a:lnSpc>
              <a:spcBef>
                <a:spcPct val="0"/>
              </a:spcBef>
              <a:spcAft>
                <a:spcPts val="600"/>
              </a:spcAft>
              <a:buNone/>
              <a:defRPr lang="en-GB" sz="6000" b="1" i="0" kern="1200" dirty="0">
                <a:solidFill>
                  <a:schemeClr val="tx2"/>
                </a:solidFill>
                <a:latin typeface="IMG Ultra Sharp" panose="020B0804020503020801" pitchFamily="34" charset="0"/>
                <a:ea typeface="+mj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“LORUM UPSUM</a:t>
            </a:r>
            <a:br>
              <a:rPr lang="en-US" dirty="0"/>
            </a:br>
            <a:r>
              <a:rPr lang="en-US" dirty="0"/>
              <a:t>DOLOR SIT AMET,</a:t>
            </a:r>
            <a:br>
              <a:rPr lang="en-US" dirty="0"/>
            </a:br>
            <a:r>
              <a:rPr lang="en-US" dirty="0"/>
              <a:t>CONSECTETUR”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PowerVR GPU Future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3D3A8-1A21-C149-A7E7-4DB1DD3DA1F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4604445"/>
            <a:ext cx="10515600" cy="365125"/>
          </a:xfrm>
        </p:spPr>
        <p:txBody>
          <a:bodyPr anchor="b"/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38200" y="4963988"/>
            <a:ext cx="10515600" cy="365125"/>
          </a:xfrm>
        </p:spPr>
        <p:txBody>
          <a:bodyPr/>
          <a:lstStyle>
            <a:lvl1pPr algn="ctr">
              <a:defRPr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640352"/>
          </a:xfrm>
          <a:prstGeom prst="rect">
            <a:avLst/>
          </a:prstGeom>
          <a:solidFill>
            <a:srgbClr val="272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640" y="698089"/>
            <a:ext cx="10515600" cy="754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Heading style (Bold) 2 lines Max.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640" y="2187574"/>
            <a:ext cx="11506836" cy="3972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 heading style</a:t>
            </a:r>
          </a:p>
          <a:p>
            <a:pPr lvl="1"/>
            <a:r>
              <a:rPr lang="en-US" dirty="0"/>
              <a:t>Text style</a:t>
            </a:r>
          </a:p>
          <a:p>
            <a:pPr lvl="2"/>
            <a:r>
              <a:rPr lang="en-US" dirty="0"/>
              <a:t>Top level bullet style</a:t>
            </a:r>
          </a:p>
          <a:p>
            <a:pPr lvl="3"/>
            <a:r>
              <a:rPr lang="en-US" dirty="0"/>
              <a:t>Second level bullet style</a:t>
            </a:r>
          </a:p>
          <a:p>
            <a:pPr lvl="4"/>
            <a:r>
              <a:rPr lang="en-US" dirty="0"/>
              <a:t>Third level bullet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4640" y="1664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spc="-2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PowerVR GPU Future Roadmap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8800" y="6356350"/>
            <a:ext cx="10826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82F3D3A8-1A21-C149-A7E7-4DB1DD3DA1F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61626" y="188913"/>
            <a:ext cx="1339850" cy="239571"/>
          </a:xfrm>
          <a:prstGeom prst="rect">
            <a:avLst/>
          </a:prstGeom>
        </p:spPr>
      </p:pic>
      <p:sp>
        <p:nvSpPr>
          <p:cNvPr id="12" name="Footer Placeholder 4"/>
          <p:cNvSpPr txBox="1"/>
          <p:nvPr userDrawn="1"/>
        </p:nvSpPr>
        <p:spPr>
          <a:xfrm>
            <a:off x="29464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 spc="-4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" b="0" spc="0">
                <a:solidFill>
                  <a:schemeClr val="tx2"/>
                </a:solidFill>
              </a:rPr>
              <a:t>Private and confidential</a:t>
            </a:r>
            <a:br>
              <a:rPr lang="en-GB" sz="600" b="0" spc="0">
                <a:solidFill>
                  <a:schemeClr val="tx2"/>
                </a:solidFill>
              </a:rPr>
            </a:br>
            <a:r>
              <a:rPr lang="en-GB" sz="600" b="0" spc="0">
                <a:solidFill>
                  <a:schemeClr val="tx2"/>
                </a:solidFill>
              </a:rPr>
              <a:t>Imagination Technologies 2019</a:t>
            </a:r>
            <a:endParaRPr lang="en-GB" sz="600" b="0" spc="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spcAft>
          <a:spcPts val="600"/>
        </a:spcAft>
        <a:buNone/>
        <a:defRPr sz="2000" b="1" i="0" kern="1200" spc="-40" baseline="0">
          <a:solidFill>
            <a:srgbClr val="27241F"/>
          </a:solidFill>
          <a:latin typeface="Arial" panose="020B0604020202090204" pitchFamily="34" charset="0"/>
          <a:ea typeface="+mj-ea"/>
          <a:cs typeface="Arial" panose="020B060402020209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None/>
        <a:defRPr sz="1600" b="1" kern="1200" spc="-40" baseline="0">
          <a:solidFill>
            <a:schemeClr val="tx2"/>
          </a:solidFill>
          <a:latin typeface="+mn-lt"/>
          <a:ea typeface="+mn-ea"/>
          <a:cs typeface="+mn-cs"/>
        </a:defRPr>
      </a:lvl1pPr>
      <a:lvl2pPr marL="9525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None/>
        <a:defRPr sz="1400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182880" indent="-17335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 spc="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None/>
        <a:defRPr sz="1400" kern="1200" spc="0" baseline="0">
          <a:solidFill>
            <a:schemeClr val="accent5"/>
          </a:solidFill>
          <a:latin typeface="+mn-lt"/>
          <a:ea typeface="+mn-ea"/>
          <a:cs typeface="+mn-cs"/>
        </a:defRPr>
      </a:lvl4pPr>
      <a:lvl5pPr marL="365125" indent="-18288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 spc="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626" y="6253072"/>
            <a:ext cx="3026004" cy="596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7" name="Rounded Rectangle 67"/>
          <p:cNvSpPr/>
          <p:nvPr/>
        </p:nvSpPr>
        <p:spPr>
          <a:xfrm>
            <a:off x="4317435" y="817475"/>
            <a:ext cx="7711586" cy="2566142"/>
          </a:xfrm>
          <a:prstGeom prst="roundRect">
            <a:avLst/>
          </a:prstGeom>
          <a:ln w="254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67"/>
          <p:cNvSpPr/>
          <p:nvPr/>
        </p:nvSpPr>
        <p:spPr>
          <a:xfrm>
            <a:off x="2272026" y="847210"/>
            <a:ext cx="1930986" cy="2538329"/>
          </a:xfrm>
          <a:prstGeom prst="roundRect">
            <a:avLst/>
          </a:prstGeom>
          <a:ln w="254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67"/>
          <p:cNvSpPr/>
          <p:nvPr/>
        </p:nvSpPr>
        <p:spPr>
          <a:xfrm>
            <a:off x="99868" y="2411666"/>
            <a:ext cx="2098050" cy="629911"/>
          </a:xfrm>
          <a:prstGeom prst="roundRect">
            <a:avLst/>
          </a:prstGeom>
          <a:ln w="254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77"/>
          <p:cNvSpPr/>
          <p:nvPr/>
        </p:nvSpPr>
        <p:spPr>
          <a:xfrm>
            <a:off x="5049047" y="4147160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429440" y="6242932"/>
            <a:ext cx="1543006" cy="39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7451201" y="4140543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5078953" y="5040332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2346157" y="5917020"/>
            <a:ext cx="1167883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201519" y="5006263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2609486" y="5035926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7451201" y="5040332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3657128" y="5924607"/>
            <a:ext cx="1881505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218772" y="5910703"/>
            <a:ext cx="1964542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7882961" y="5922997"/>
            <a:ext cx="170955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2608273" y="4140543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201519" y="4150703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938957" y="3602750"/>
            <a:ext cx="378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-90" dirty="0">
                <a:solidFill>
                  <a:schemeClr val="tx2"/>
                </a:solidFill>
              </a:rPr>
              <a:t>Sponsors and Supporters</a:t>
            </a:r>
          </a:p>
        </p:txBody>
      </p:sp>
      <p:pic>
        <p:nvPicPr>
          <p:cNvPr id="45" name="Picture 44" descr="Digile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592" y="4313761"/>
            <a:ext cx="1963360" cy="416505"/>
          </a:xfrm>
          <a:prstGeom prst="rect">
            <a:avLst/>
          </a:prstGeom>
        </p:spPr>
      </p:pic>
      <p:pic>
        <p:nvPicPr>
          <p:cNvPr id="46" name="Picture 45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386" y="6110854"/>
            <a:ext cx="1746699" cy="401866"/>
          </a:xfrm>
          <a:prstGeom prst="rect">
            <a:avLst/>
          </a:prstGeom>
        </p:spPr>
      </p:pic>
      <p:pic>
        <p:nvPicPr>
          <p:cNvPr id="47" name="Picture 46" descr="andes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69" y="5918985"/>
            <a:ext cx="1903730" cy="753745"/>
          </a:xfrm>
          <a:prstGeom prst="rect">
            <a:avLst/>
          </a:prstGeom>
        </p:spPr>
      </p:pic>
      <p:pic>
        <p:nvPicPr>
          <p:cNvPr id="50" name="Picture 49" descr="EETre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594" y="5949776"/>
            <a:ext cx="729615" cy="729615"/>
          </a:xfrm>
          <a:prstGeom prst="rect">
            <a:avLst/>
          </a:prstGeom>
        </p:spPr>
      </p:pic>
      <p:pic>
        <p:nvPicPr>
          <p:cNvPr id="51" name="Picture 50" descr="Xilinx-university-progra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92" y="4427143"/>
            <a:ext cx="1881505" cy="1881505"/>
          </a:xfrm>
          <a:prstGeom prst="rect">
            <a:avLst/>
          </a:prstGeom>
        </p:spPr>
      </p:pic>
      <p:pic>
        <p:nvPicPr>
          <p:cNvPr id="53" name="Picture 52" descr="platformio-logo-horizonta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570" y="5118324"/>
            <a:ext cx="2155191" cy="597692"/>
          </a:xfrm>
          <a:prstGeom prst="rect">
            <a:avLst/>
          </a:prstGeom>
        </p:spPr>
      </p:pic>
      <p:pic>
        <p:nvPicPr>
          <p:cNvPr id="54" name="Picture 53" descr="Standard_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748" y="4364965"/>
            <a:ext cx="2039671" cy="323815"/>
          </a:xfrm>
          <a:prstGeom prst="rect">
            <a:avLst/>
          </a:prstGeom>
        </p:spPr>
      </p:pic>
      <p:pic>
        <p:nvPicPr>
          <p:cNvPr id="55" name="Picture 54" descr="IUP_logo_hori_wh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" y="107950"/>
            <a:ext cx="1562735" cy="401320"/>
          </a:xfrm>
          <a:prstGeom prst="rect">
            <a:avLst/>
          </a:prstGeom>
        </p:spPr>
      </p:pic>
      <p:pic>
        <p:nvPicPr>
          <p:cNvPr id="56" name="Picture 55" descr="Imagination_Logo_Secondary_Blk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7527" y="4346918"/>
            <a:ext cx="2035175" cy="364490"/>
          </a:xfrm>
          <a:prstGeom prst="rect">
            <a:avLst/>
          </a:prstGeom>
        </p:spPr>
      </p:pic>
      <p:sp>
        <p:nvSpPr>
          <p:cNvPr id="84" name="Rounded Rectangle 67"/>
          <p:cNvSpPr/>
          <p:nvPr/>
        </p:nvSpPr>
        <p:spPr>
          <a:xfrm>
            <a:off x="99868" y="1039194"/>
            <a:ext cx="2066193" cy="944888"/>
          </a:xfrm>
          <a:prstGeom prst="roundRect">
            <a:avLst/>
          </a:prstGeom>
          <a:ln w="254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11"/>
          <p:cNvSpPr/>
          <p:nvPr/>
        </p:nvSpPr>
        <p:spPr>
          <a:xfrm>
            <a:off x="162979" y="1073127"/>
            <a:ext cx="2108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/>
              <a:t>AUTHORS</a:t>
            </a:r>
          </a:p>
          <a:p>
            <a:r>
              <a:rPr lang="es-ES" sz="1600" dirty="0"/>
              <a:t>Prof. Daniel </a:t>
            </a:r>
            <a:r>
              <a:rPr lang="es-ES" sz="1600" dirty="0" err="1"/>
              <a:t>Chaver</a:t>
            </a:r>
            <a:endParaRPr lang="es-ES" sz="1600" dirty="0"/>
          </a:p>
          <a:p>
            <a:r>
              <a:rPr lang="es-ES" sz="1600" dirty="0"/>
              <a:t>Prof. Sarah Harris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02559" y="2437954"/>
            <a:ext cx="24340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/>
              <a:t>ADVISER</a:t>
            </a:r>
          </a:p>
          <a:p>
            <a:r>
              <a:rPr lang="es-ES" sz="1600" dirty="0"/>
              <a:t>Prof. David Patterson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346604" y="858807"/>
            <a:ext cx="201396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/>
              <a:t>CONTRIBUTORS</a:t>
            </a:r>
          </a:p>
          <a:p>
            <a:r>
              <a:rPr lang="es-ES" sz="1600" dirty="0"/>
              <a:t>Robert Owen</a:t>
            </a:r>
          </a:p>
          <a:p>
            <a:r>
              <a:rPr lang="es-ES" sz="1600" dirty="0" err="1"/>
              <a:t>Olof</a:t>
            </a:r>
            <a:r>
              <a:rPr lang="es-ES" sz="1600" dirty="0"/>
              <a:t> </a:t>
            </a:r>
            <a:r>
              <a:rPr lang="es-ES" sz="1600" dirty="0" err="1"/>
              <a:t>Kindgren</a:t>
            </a:r>
            <a:endParaRPr lang="es-ES" sz="1600" dirty="0"/>
          </a:p>
          <a:p>
            <a:r>
              <a:rPr lang="es-ES" sz="1600" dirty="0"/>
              <a:t>Prof. Luis Piñuel</a:t>
            </a:r>
          </a:p>
          <a:p>
            <a:r>
              <a:rPr lang="es-ES" sz="1600" dirty="0"/>
              <a:t>Prof. Roy </a:t>
            </a:r>
            <a:r>
              <a:rPr lang="es-ES" sz="1600" dirty="0" err="1"/>
              <a:t>Kravitz</a:t>
            </a:r>
            <a:endParaRPr lang="es-ES" sz="1600" dirty="0"/>
          </a:p>
          <a:p>
            <a:r>
              <a:rPr lang="en-US" sz="1600" dirty="0"/>
              <a:t>Chris Owen</a:t>
            </a:r>
          </a:p>
          <a:p>
            <a:r>
              <a:rPr lang="es-ES" sz="1600" dirty="0" err="1"/>
              <a:t>Zubair</a:t>
            </a:r>
            <a:r>
              <a:rPr lang="es-ES" sz="1600" dirty="0"/>
              <a:t> </a:t>
            </a:r>
            <a:r>
              <a:rPr lang="es-ES" sz="1600" dirty="0" err="1"/>
              <a:t>Kakakhel</a:t>
            </a:r>
            <a:endParaRPr lang="es-ES" sz="1600" dirty="0"/>
          </a:p>
          <a:p>
            <a:r>
              <a:rPr lang="es-ES" sz="1600" dirty="0"/>
              <a:t>M. </a:t>
            </a:r>
            <a:r>
              <a:rPr lang="es-ES" sz="1600" dirty="0" err="1"/>
              <a:t>Hamza</a:t>
            </a:r>
            <a:r>
              <a:rPr lang="es-ES" sz="1600" dirty="0"/>
              <a:t> </a:t>
            </a:r>
            <a:r>
              <a:rPr lang="es-ES" sz="1600" dirty="0" err="1"/>
              <a:t>Liaqat</a:t>
            </a:r>
            <a:endParaRPr lang="es-ES" sz="1600" dirty="0"/>
          </a:p>
          <a:p>
            <a:r>
              <a:rPr lang="es-ES" sz="1600" dirty="0"/>
              <a:t>Prof. </a:t>
            </a:r>
            <a:r>
              <a:rPr lang="en-US" sz="1600" dirty="0"/>
              <a:t>Alexander </a:t>
            </a:r>
            <a:r>
              <a:rPr lang="en-US" sz="1600" dirty="0" err="1"/>
              <a:t>Grinshpun</a:t>
            </a:r>
            <a:endParaRPr lang="en-US" sz="1600" dirty="0"/>
          </a:p>
        </p:txBody>
      </p:sp>
      <p:sp>
        <p:nvSpPr>
          <p:cNvPr id="16" name="Rectángulo 15"/>
          <p:cNvSpPr/>
          <p:nvPr/>
        </p:nvSpPr>
        <p:spPr>
          <a:xfrm>
            <a:off x="4422944" y="830994"/>
            <a:ext cx="7726599" cy="2554545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s-ES" sz="1600" b="1" dirty="0"/>
              <a:t>ASSOCIATES</a:t>
            </a:r>
          </a:p>
          <a:p>
            <a:r>
              <a:rPr lang="es-ES" sz="1600" dirty="0"/>
              <a:t>Prof. José Ignacio Gómez</a:t>
            </a:r>
          </a:p>
          <a:p>
            <a:r>
              <a:rPr lang="es-ES" sz="1600" dirty="0"/>
              <a:t>Prof. Christian </a:t>
            </a:r>
            <a:r>
              <a:rPr lang="es-ES" sz="1600" dirty="0" err="1"/>
              <a:t>Tenllado</a:t>
            </a:r>
            <a:endParaRPr lang="es-ES" sz="1600" dirty="0"/>
          </a:p>
          <a:p>
            <a:r>
              <a:rPr lang="es-ES" sz="1600" dirty="0"/>
              <a:t>Prof. Daniel León</a:t>
            </a:r>
          </a:p>
          <a:p>
            <a:r>
              <a:rPr lang="es-ES" sz="1600" dirty="0"/>
              <a:t>Prof. </a:t>
            </a:r>
            <a:r>
              <a:rPr lang="es-ES" sz="1600" dirty="0" err="1"/>
              <a:t>Katzalin</a:t>
            </a:r>
            <a:r>
              <a:rPr lang="es-ES" sz="1600" dirty="0"/>
              <a:t> </a:t>
            </a:r>
            <a:r>
              <a:rPr lang="es-ES" sz="1600" dirty="0" err="1"/>
              <a:t>Olcoz</a:t>
            </a:r>
            <a:endParaRPr lang="es-ES" sz="1600" dirty="0"/>
          </a:p>
          <a:p>
            <a:r>
              <a:rPr lang="es-ES" sz="1600" dirty="0"/>
              <a:t>Prof. Alberto del Barrio</a:t>
            </a:r>
          </a:p>
          <a:p>
            <a:r>
              <a:rPr lang="es-ES" sz="1600" dirty="0"/>
              <a:t>Prof. Fernando Castro</a:t>
            </a:r>
          </a:p>
          <a:p>
            <a:r>
              <a:rPr lang="es-ES" sz="1600" dirty="0"/>
              <a:t>Prof. Manuel Prieto</a:t>
            </a:r>
          </a:p>
          <a:p>
            <a:r>
              <a:rPr lang="es-ES" sz="1600" dirty="0"/>
              <a:t>Prof. Francisco Tirado</a:t>
            </a:r>
          </a:p>
          <a:p>
            <a:r>
              <a:rPr lang="es-ES" sz="1600" dirty="0"/>
              <a:t>Prof. Román Hermida</a:t>
            </a:r>
          </a:p>
          <a:p>
            <a:r>
              <a:rPr lang="es-ES" sz="1600" dirty="0"/>
              <a:t>Prof. Julio Villalba</a:t>
            </a:r>
          </a:p>
          <a:p>
            <a:r>
              <a:rPr lang="es-ES" sz="1600" dirty="0"/>
              <a:t>Prof. </a:t>
            </a:r>
            <a:r>
              <a:rPr lang="es-ES" sz="1600" dirty="0" err="1"/>
              <a:t>Ataur</a:t>
            </a:r>
            <a:r>
              <a:rPr lang="es-ES" sz="1600" dirty="0"/>
              <a:t> </a:t>
            </a:r>
            <a:r>
              <a:rPr lang="es-ES" sz="1600" dirty="0" err="1"/>
              <a:t>Patwary</a:t>
            </a:r>
            <a:endParaRPr lang="es-ES" sz="1600" dirty="0"/>
          </a:p>
          <a:p>
            <a:r>
              <a:rPr lang="es-ES" sz="1600" dirty="0" err="1"/>
              <a:t>Cathal</a:t>
            </a:r>
            <a:r>
              <a:rPr lang="es-ES" sz="1600" dirty="0"/>
              <a:t> </a:t>
            </a:r>
            <a:r>
              <a:rPr lang="es-ES" sz="1600" dirty="0" err="1"/>
              <a:t>McCabe</a:t>
            </a:r>
            <a:endParaRPr lang="es-ES" sz="1600" dirty="0"/>
          </a:p>
          <a:p>
            <a:r>
              <a:rPr lang="es-ES" sz="1600" dirty="0"/>
              <a:t>Dan Hugo</a:t>
            </a:r>
          </a:p>
          <a:p>
            <a:r>
              <a:rPr lang="es-ES" sz="1600" dirty="0" err="1"/>
              <a:t>Braden</a:t>
            </a:r>
            <a:r>
              <a:rPr lang="es-ES" sz="1600" dirty="0"/>
              <a:t> </a:t>
            </a:r>
            <a:r>
              <a:rPr lang="es-ES" sz="1600" dirty="0" err="1"/>
              <a:t>Harwood</a:t>
            </a:r>
            <a:endParaRPr lang="es-ES" sz="1600" dirty="0"/>
          </a:p>
          <a:p>
            <a:r>
              <a:rPr lang="es-ES" sz="1600" dirty="0"/>
              <a:t>Prof. David Burnett</a:t>
            </a:r>
          </a:p>
          <a:p>
            <a:r>
              <a:rPr lang="es-ES" sz="1600" dirty="0" err="1"/>
              <a:t>Gage</a:t>
            </a:r>
            <a:r>
              <a:rPr lang="es-ES" sz="1600" dirty="0"/>
              <a:t> </a:t>
            </a:r>
            <a:r>
              <a:rPr lang="es-ES" sz="1600" dirty="0" err="1"/>
              <a:t>Elerding</a:t>
            </a:r>
            <a:endParaRPr lang="es-ES" sz="1600" dirty="0"/>
          </a:p>
          <a:p>
            <a:r>
              <a:rPr lang="es-ES" sz="1600" dirty="0"/>
              <a:t>Prof. Brian </a:t>
            </a:r>
            <a:r>
              <a:rPr lang="es-ES" sz="1600" dirty="0" err="1"/>
              <a:t>Cruickshank</a:t>
            </a:r>
            <a:endParaRPr lang="es-ES" sz="1600" dirty="0"/>
          </a:p>
          <a:p>
            <a:r>
              <a:rPr lang="es-ES" sz="1600" dirty="0" err="1"/>
              <a:t>Deepen</a:t>
            </a:r>
            <a:r>
              <a:rPr lang="es-ES" sz="1600" dirty="0"/>
              <a:t> </a:t>
            </a:r>
            <a:r>
              <a:rPr lang="es-ES" sz="1600" dirty="0" err="1"/>
              <a:t>Parmar</a:t>
            </a:r>
            <a:endParaRPr lang="es-ES" sz="1600" dirty="0"/>
          </a:p>
          <a:p>
            <a:r>
              <a:rPr lang="es-ES" sz="1600" dirty="0" err="1"/>
              <a:t>Thong</a:t>
            </a:r>
            <a:r>
              <a:rPr lang="es-ES" sz="1600" dirty="0"/>
              <a:t> </a:t>
            </a:r>
            <a:r>
              <a:rPr lang="es-ES" sz="1600" dirty="0" err="1"/>
              <a:t>Doan</a:t>
            </a:r>
            <a:endParaRPr lang="es-ES" sz="1600" dirty="0"/>
          </a:p>
          <a:p>
            <a:r>
              <a:rPr lang="es-ES" sz="1600" dirty="0"/>
              <a:t>Oliver </a:t>
            </a:r>
            <a:r>
              <a:rPr lang="es-ES" sz="1600" dirty="0" err="1"/>
              <a:t>Rew</a:t>
            </a:r>
            <a:endParaRPr lang="es-ES" sz="1600" dirty="0"/>
          </a:p>
          <a:p>
            <a:r>
              <a:rPr lang="es-ES" sz="1600" dirty="0"/>
              <a:t>Niko </a:t>
            </a:r>
            <a:r>
              <a:rPr lang="es-ES" sz="1600" dirty="0" err="1"/>
              <a:t>Nikolay</a:t>
            </a:r>
            <a:endParaRPr lang="es-ES" sz="1600" dirty="0"/>
          </a:p>
          <a:p>
            <a:r>
              <a:rPr lang="es-ES" sz="1600" dirty="0" err="1"/>
              <a:t>Guanyang</a:t>
            </a:r>
            <a:r>
              <a:rPr lang="es-ES" sz="1600" dirty="0"/>
              <a:t> He</a:t>
            </a:r>
          </a:p>
          <a:p>
            <a:r>
              <a:rPr lang="es-ES" sz="1600" dirty="0"/>
              <a:t>Prof. </a:t>
            </a:r>
            <a:r>
              <a:rPr lang="es-ES" sz="1600" dirty="0" err="1"/>
              <a:t>Peng</a:t>
            </a:r>
            <a:r>
              <a:rPr lang="es-ES" sz="1600" dirty="0"/>
              <a:t> Liu</a:t>
            </a:r>
          </a:p>
          <a:p>
            <a:r>
              <a:rPr lang="es-ES" sz="1600" dirty="0" err="1"/>
              <a:t>Ivan</a:t>
            </a:r>
            <a:r>
              <a:rPr lang="es-ES" sz="1600" dirty="0"/>
              <a:t> </a:t>
            </a:r>
            <a:r>
              <a:rPr lang="es-ES" sz="1600" dirty="0" err="1"/>
              <a:t>Kravets</a:t>
            </a:r>
            <a:endParaRPr lang="es-ES" sz="1600" dirty="0"/>
          </a:p>
          <a:p>
            <a:r>
              <a:rPr lang="es-ES" sz="1600" dirty="0" err="1"/>
              <a:t>Valerii</a:t>
            </a:r>
            <a:r>
              <a:rPr lang="es-ES" sz="1600" dirty="0"/>
              <a:t> </a:t>
            </a:r>
            <a:r>
              <a:rPr lang="es-ES" sz="1600" dirty="0" err="1"/>
              <a:t>Koval</a:t>
            </a:r>
            <a:endParaRPr lang="es-ES" sz="1600" dirty="0"/>
          </a:p>
          <a:p>
            <a:r>
              <a:rPr lang="es-ES" sz="1600" dirty="0"/>
              <a:t>Ted </a:t>
            </a:r>
            <a:r>
              <a:rPr lang="es-ES" sz="1600" dirty="0" err="1"/>
              <a:t>Marena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Prof.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+mj-lt"/>
              </a:rPr>
              <a:t>Chathuranga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 Hettiarachchi</a:t>
            </a:r>
          </a:p>
          <a:p>
            <a:r>
              <a:rPr lang="en-US" sz="1600" b="0" i="0" dirty="0" err="1">
                <a:solidFill>
                  <a:srgbClr val="202124"/>
                </a:solidFill>
                <a:effectLst/>
                <a:latin typeface="+mj-lt"/>
              </a:rPr>
              <a:t>Jingyang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+mj-lt"/>
              </a:rPr>
              <a:t> Liu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026" name="Picture 2" descr="Cadence Design Systems | Ingram Micro Cloud">
            <a:extLst>
              <a:ext uri="{FF2B5EF4-FFF2-40B4-BE49-F238E27FC236}">
                <a16:creationId xmlns:a16="http://schemas.microsoft.com/office/drawing/2014/main" id="{5A930380-95B7-5FB6-E957-B2E5D292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0" y="3931872"/>
            <a:ext cx="1900531" cy="11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D12DE-E653-639B-1C4C-46DCD58494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5687" y="5237802"/>
            <a:ext cx="1522107" cy="423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9AE7D8-FA0C-06AE-3F27-EAD84E29A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9587" y="5091393"/>
            <a:ext cx="1888966" cy="666096"/>
          </a:xfrm>
          <a:prstGeom prst="rect">
            <a:avLst/>
          </a:prstGeom>
        </p:spPr>
      </p:pic>
      <p:sp>
        <p:nvSpPr>
          <p:cNvPr id="22" name="Rounded Rectangle 70">
            <a:extLst>
              <a:ext uri="{FF2B5EF4-FFF2-40B4-BE49-F238E27FC236}">
                <a16:creationId xmlns:a16="http://schemas.microsoft.com/office/drawing/2014/main" id="{EAF9C0C0-4822-A235-BA16-427CFD81DACB}"/>
              </a:ext>
            </a:extLst>
          </p:cNvPr>
          <p:cNvSpPr/>
          <p:nvPr/>
        </p:nvSpPr>
        <p:spPr>
          <a:xfrm>
            <a:off x="9846088" y="4137151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78">
            <a:extLst>
              <a:ext uri="{FF2B5EF4-FFF2-40B4-BE49-F238E27FC236}">
                <a16:creationId xmlns:a16="http://schemas.microsoft.com/office/drawing/2014/main" id="{562D3D4B-8F6C-5180-397E-E408051E402F}"/>
              </a:ext>
            </a:extLst>
          </p:cNvPr>
          <p:cNvSpPr/>
          <p:nvPr/>
        </p:nvSpPr>
        <p:spPr>
          <a:xfrm>
            <a:off x="9846088" y="5036940"/>
            <a:ext cx="2155191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81">
            <a:extLst>
              <a:ext uri="{FF2B5EF4-FFF2-40B4-BE49-F238E27FC236}">
                <a16:creationId xmlns:a16="http://schemas.microsoft.com/office/drawing/2014/main" id="{29EEC80F-693E-1F45-D954-4BF73A42DB72}"/>
              </a:ext>
            </a:extLst>
          </p:cNvPr>
          <p:cNvSpPr/>
          <p:nvPr/>
        </p:nvSpPr>
        <p:spPr>
          <a:xfrm>
            <a:off x="9842627" y="5920824"/>
            <a:ext cx="2186394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19BF94F-53E0-773C-2EC0-84B3D80E4C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7465" y="6004913"/>
            <a:ext cx="1659501" cy="584981"/>
          </a:xfrm>
          <a:prstGeom prst="rect">
            <a:avLst/>
          </a:prstGeom>
        </p:spPr>
      </p:pic>
      <p:pic>
        <p:nvPicPr>
          <p:cNvPr id="1030" name="Picture 6" descr="UCM | SEBBM">
            <a:extLst>
              <a:ext uri="{FF2B5EF4-FFF2-40B4-BE49-F238E27FC236}">
                <a16:creationId xmlns:a16="http://schemas.microsoft.com/office/drawing/2014/main" id="{BA544BEE-4057-B403-DD0E-B03B7CAA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389" y="4960049"/>
            <a:ext cx="1911681" cy="95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red letter with a white background&#10;&#10;Description automatically generated">
            <a:extLst>
              <a:ext uri="{FF2B5EF4-FFF2-40B4-BE49-F238E27FC236}">
                <a16:creationId xmlns:a16="http://schemas.microsoft.com/office/drawing/2014/main" id="{72F3957C-1A71-621C-BB69-43ADFA3AA9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09728" y="4297478"/>
            <a:ext cx="1627909" cy="477237"/>
          </a:xfrm>
          <a:prstGeom prst="rect">
            <a:avLst/>
          </a:prstGeom>
        </p:spPr>
      </p:pic>
      <p:sp>
        <p:nvSpPr>
          <p:cNvPr id="3" name="Rounded Rectangle 79">
            <a:extLst>
              <a:ext uri="{FF2B5EF4-FFF2-40B4-BE49-F238E27FC236}">
                <a16:creationId xmlns:a16="http://schemas.microsoft.com/office/drawing/2014/main" id="{CD1EA357-631F-17E3-BA25-ECA7349772CF}"/>
              </a:ext>
            </a:extLst>
          </p:cNvPr>
          <p:cNvSpPr/>
          <p:nvPr/>
        </p:nvSpPr>
        <p:spPr>
          <a:xfrm>
            <a:off x="5712443" y="5920824"/>
            <a:ext cx="1950575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E352DA8-BB60-2966-2473-B8767B155C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56059" y="6004913"/>
            <a:ext cx="1890808" cy="5352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D1D7A8C-39DC-7981-8192-9232DDE6DF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38337" y="6122810"/>
            <a:ext cx="2021674" cy="398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magination 4">
      <a:dk1>
        <a:srgbClr val="27241F"/>
      </a:dk1>
      <a:lt1>
        <a:srgbClr val="FFFFFF"/>
      </a:lt1>
      <a:dk2>
        <a:srgbClr val="27241F"/>
      </a:dk2>
      <a:lt2>
        <a:srgbClr val="E7E6E6"/>
      </a:lt2>
      <a:accent1>
        <a:srgbClr val="A400FF"/>
      </a:accent1>
      <a:accent2>
        <a:srgbClr val="FF1954"/>
      </a:accent2>
      <a:accent3>
        <a:srgbClr val="78D64B"/>
      </a:accent3>
      <a:accent4>
        <a:srgbClr val="FBFF22"/>
      </a:accent4>
      <a:accent5>
        <a:srgbClr val="C7C9C7"/>
      </a:accent5>
      <a:accent6>
        <a:srgbClr val="27241F"/>
      </a:accent6>
      <a:hlink>
        <a:srgbClr val="A400FF"/>
      </a:hlink>
      <a:folHlink>
        <a:srgbClr val="C7C8C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1" spc="-90" dirty="0" err="1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131</Words>
  <Application>Microsoft Office PowerPoint</Application>
  <PresentationFormat>Widescreen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IMG Ultra Sharp</vt:lpstr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Freelance2</dc:creator>
  <cp:lastModifiedBy>DANIEL ANGEL CHAVER MARTINEZ</cp:lastModifiedBy>
  <cp:revision>198</cp:revision>
  <dcterms:created xsi:type="dcterms:W3CDTF">2020-06-11T14:35:37Z</dcterms:created>
  <dcterms:modified xsi:type="dcterms:W3CDTF">2023-09-29T17:36:11Z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1033-2.3.1.3761</vt:lpwstr>
  </property>
</Properties>
</file>